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5400675" cy="3600450"/>
  <p:notesSz cx="9144000" cy="6858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0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40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2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739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52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304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29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726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28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04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66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516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755F-0869-4387-A027-C84732E15A89}" type="datetimeFigureOut">
              <a:rPr lang="es-CO" smtClean="0"/>
              <a:t>24/04/2018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618E-6357-4D8B-AAFD-46F4480012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372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90057" y="96982"/>
            <a:ext cx="5220000" cy="30600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CuadroTexto 17"/>
          <p:cNvSpPr txBox="1"/>
          <p:nvPr/>
        </p:nvSpPr>
        <p:spPr>
          <a:xfrm>
            <a:off x="1855114" y="1411538"/>
            <a:ext cx="16898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 o Imágenes del proyecto</a:t>
            </a:r>
            <a:endParaRPr lang="es-CO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993573" y="242455"/>
            <a:ext cx="1122218" cy="1136072"/>
          </a:xfrm>
          <a:prstGeom prst="round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739736" y="1877293"/>
            <a:ext cx="2376055" cy="20782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2739736" y="2223656"/>
            <a:ext cx="2376055" cy="20782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2739736" y="2570020"/>
            <a:ext cx="2376055" cy="20782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524990" y="173182"/>
            <a:ext cx="20781" cy="324889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221673" y="3061505"/>
            <a:ext cx="1951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Información: correo, teléfono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411010" y="3061505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s-CO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21673" y="173182"/>
            <a:ext cx="12811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Medellín, Colombia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90057" y="96982"/>
            <a:ext cx="5220000" cy="34200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CuadroTexto 16"/>
          <p:cNvSpPr txBox="1"/>
          <p:nvPr/>
        </p:nvSpPr>
        <p:spPr>
          <a:xfrm>
            <a:off x="192164" y="464826"/>
            <a:ext cx="21948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Información proyecto o iniciativa</a:t>
            </a:r>
            <a:endParaRPr lang="es-CO" sz="800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83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18</Words>
  <Application>Microsoft Office PowerPoint</Application>
  <PresentationFormat>Personalizado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</dc:creator>
  <cp:lastModifiedBy>Ana</cp:lastModifiedBy>
  <cp:revision>3</cp:revision>
  <dcterms:created xsi:type="dcterms:W3CDTF">2018-04-25T01:32:37Z</dcterms:created>
  <dcterms:modified xsi:type="dcterms:W3CDTF">2018-04-25T01:47:47Z</dcterms:modified>
</cp:coreProperties>
</file>